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59" r:id="rId7"/>
    <p:sldId id="261" r:id="rId8"/>
    <p:sldId id="262" r:id="rId9"/>
    <p:sldId id="263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7" r:id="rId18"/>
    <p:sldId id="285" r:id="rId19"/>
    <p:sldId id="284" r:id="rId20"/>
    <p:sldId id="283" r:id="rId21"/>
    <p:sldId id="286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C4F2BDBB-9619-4A21-80A0-317A1190C838}"/>
    <pc:docChg chg="custSel modSld">
      <pc:chgData name="Jacintha Westerink" userId="c1c74fd5-67fa-43d8-8063-0adb3063a5fc" providerId="ADAL" clId="{C4F2BDBB-9619-4A21-80A0-317A1190C838}" dt="2020-06-03T09:51:15.915" v="52" actId="478"/>
      <pc:docMkLst>
        <pc:docMk/>
      </pc:docMkLst>
      <pc:sldChg chg="modSp mod">
        <pc:chgData name="Jacintha Westerink" userId="c1c74fd5-67fa-43d8-8063-0adb3063a5fc" providerId="ADAL" clId="{C4F2BDBB-9619-4A21-80A0-317A1190C838}" dt="2020-06-03T09:48:51.707" v="0" actId="6549"/>
        <pc:sldMkLst>
          <pc:docMk/>
          <pc:sldMk cId="1916137088" sldId="256"/>
        </pc:sldMkLst>
        <pc:spChg chg="mod">
          <ac:chgData name="Jacintha Westerink" userId="c1c74fd5-67fa-43d8-8063-0adb3063a5fc" providerId="ADAL" clId="{C4F2BDBB-9619-4A21-80A0-317A1190C838}" dt="2020-06-03T09:48:51.707" v="0" actId="6549"/>
          <ac:spMkLst>
            <pc:docMk/>
            <pc:sldMk cId="1916137088" sldId="256"/>
            <ac:spMk id="4" creationId="{5920C869-29FC-4B63-A8AA-556CC2ED1876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49:09.989" v="4" actId="478"/>
        <pc:sldMkLst>
          <pc:docMk/>
          <pc:sldMk cId="2753076124" sldId="258"/>
        </pc:sldMkLst>
        <pc:spChg chg="mod">
          <ac:chgData name="Jacintha Westerink" userId="c1c74fd5-67fa-43d8-8063-0adb3063a5fc" providerId="ADAL" clId="{C4F2BDBB-9619-4A21-80A0-317A1190C838}" dt="2020-06-03T09:49:01.397" v="1" actId="20577"/>
          <ac:spMkLst>
            <pc:docMk/>
            <pc:sldMk cId="2753076124" sldId="258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49:09.989" v="4" actId="478"/>
          <ac:spMkLst>
            <pc:docMk/>
            <pc:sldMk cId="2753076124" sldId="25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49:09.989" v="4" actId="478"/>
          <ac:spMkLst>
            <pc:docMk/>
            <pc:sldMk cId="2753076124" sldId="258"/>
            <ac:spMk id="7" creationId="{82AC75C2-4436-4C19-BBD7-46FDCDED0606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49:20.439" v="8" actId="478"/>
        <pc:sldMkLst>
          <pc:docMk/>
          <pc:sldMk cId="4017879908" sldId="259"/>
        </pc:sldMkLst>
        <pc:spChg chg="mod">
          <ac:chgData name="Jacintha Westerink" userId="c1c74fd5-67fa-43d8-8063-0adb3063a5fc" providerId="ADAL" clId="{C4F2BDBB-9619-4A21-80A0-317A1190C838}" dt="2020-06-03T09:49:04.957" v="3" actId="27636"/>
          <ac:spMkLst>
            <pc:docMk/>
            <pc:sldMk cId="4017879908" sldId="259"/>
            <ac:spMk id="2" creationId="{034A2F8D-7BEB-4FA4-B8EE-C8EA95A9CE43}"/>
          </ac:spMkLst>
        </pc:spChg>
        <pc:spChg chg="del mod">
          <ac:chgData name="Jacintha Westerink" userId="c1c74fd5-67fa-43d8-8063-0adb3063a5fc" providerId="ADAL" clId="{C4F2BDBB-9619-4A21-80A0-317A1190C838}" dt="2020-06-03T09:49:18.852" v="7" actId="478"/>
          <ac:spMkLst>
            <pc:docMk/>
            <pc:sldMk cId="4017879908" sldId="259"/>
            <ac:spMk id="3" creationId="{513ED2DB-11D6-440A-91E0-7AB3DEFB5D4F}"/>
          </ac:spMkLst>
        </pc:spChg>
        <pc:spChg chg="add del mod">
          <ac:chgData name="Jacintha Westerink" userId="c1c74fd5-67fa-43d8-8063-0adb3063a5fc" providerId="ADAL" clId="{C4F2BDBB-9619-4A21-80A0-317A1190C838}" dt="2020-06-03T09:49:20.439" v="8" actId="478"/>
          <ac:spMkLst>
            <pc:docMk/>
            <pc:sldMk cId="4017879908" sldId="259"/>
            <ac:spMk id="7" creationId="{4390FC2F-8699-4EA7-91A0-29D1B56040C8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49:27.306" v="10" actId="478"/>
        <pc:sldMkLst>
          <pc:docMk/>
          <pc:sldMk cId="2606613026" sldId="261"/>
        </pc:sldMkLst>
        <pc:spChg chg="mod">
          <ac:chgData name="Jacintha Westerink" userId="c1c74fd5-67fa-43d8-8063-0adb3063a5fc" providerId="ADAL" clId="{C4F2BDBB-9619-4A21-80A0-317A1190C838}" dt="2020-06-03T09:49:24.387" v="9" actId="6549"/>
          <ac:spMkLst>
            <pc:docMk/>
            <pc:sldMk cId="2606613026" sldId="261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49:27.306" v="10" actId="478"/>
          <ac:spMkLst>
            <pc:docMk/>
            <pc:sldMk cId="2606613026" sldId="261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49:27.306" v="10" actId="478"/>
          <ac:spMkLst>
            <pc:docMk/>
            <pc:sldMk cId="2606613026" sldId="261"/>
            <ac:spMk id="7" creationId="{9AEBA745-2571-4F3F-A59B-89A1767733F4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49:34.826" v="13" actId="478"/>
        <pc:sldMkLst>
          <pc:docMk/>
          <pc:sldMk cId="2965634907" sldId="262"/>
        </pc:sldMkLst>
        <pc:spChg chg="mod">
          <ac:chgData name="Jacintha Westerink" userId="c1c74fd5-67fa-43d8-8063-0adb3063a5fc" providerId="ADAL" clId="{C4F2BDBB-9619-4A21-80A0-317A1190C838}" dt="2020-06-03T09:49:32.987" v="12" actId="6549"/>
          <ac:spMkLst>
            <pc:docMk/>
            <pc:sldMk cId="2965634907" sldId="262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49:34.826" v="13" actId="478"/>
          <ac:spMkLst>
            <pc:docMk/>
            <pc:sldMk cId="2965634907" sldId="262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49:34.826" v="13" actId="478"/>
          <ac:spMkLst>
            <pc:docMk/>
            <pc:sldMk cId="2965634907" sldId="262"/>
            <ac:spMk id="7" creationId="{86EFC1C8-3604-4B21-A857-B689BCAE2E57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49:43.463" v="16" actId="478"/>
        <pc:sldMkLst>
          <pc:docMk/>
          <pc:sldMk cId="1279343438" sldId="263"/>
        </pc:sldMkLst>
        <pc:spChg chg="mod">
          <ac:chgData name="Jacintha Westerink" userId="c1c74fd5-67fa-43d8-8063-0adb3063a5fc" providerId="ADAL" clId="{C4F2BDBB-9619-4A21-80A0-317A1190C838}" dt="2020-06-03T09:49:41.176" v="15" actId="6549"/>
          <ac:spMkLst>
            <pc:docMk/>
            <pc:sldMk cId="1279343438" sldId="263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49:43.463" v="16" actId="478"/>
          <ac:spMkLst>
            <pc:docMk/>
            <pc:sldMk cId="1279343438" sldId="263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49:43.463" v="16" actId="478"/>
          <ac:spMkLst>
            <pc:docMk/>
            <pc:sldMk cId="1279343438" sldId="263"/>
            <ac:spMk id="7" creationId="{180B356E-6A47-4725-BF03-24015CB942D4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13.901" v="22" actId="20577"/>
        <pc:sldMkLst>
          <pc:docMk/>
          <pc:sldMk cId="1091355604" sldId="266"/>
        </pc:sldMkLst>
        <pc:spChg chg="mod">
          <ac:chgData name="Jacintha Westerink" userId="c1c74fd5-67fa-43d8-8063-0adb3063a5fc" providerId="ADAL" clId="{C4F2BDBB-9619-4A21-80A0-317A1190C838}" dt="2020-06-03T09:50:13.901" v="22" actId="20577"/>
          <ac:spMkLst>
            <pc:docMk/>
            <pc:sldMk cId="1091355604" sldId="266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49:50.464" v="18" actId="478"/>
          <ac:spMkLst>
            <pc:docMk/>
            <pc:sldMk cId="1091355604" sldId="266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49:50.464" v="18" actId="478"/>
          <ac:spMkLst>
            <pc:docMk/>
            <pc:sldMk cId="1091355604" sldId="266"/>
            <ac:spMk id="9" creationId="{F36DEC43-E23F-4932-9533-8DE4CF45223E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04.715" v="21" actId="20577"/>
        <pc:sldMkLst>
          <pc:docMk/>
          <pc:sldMk cId="1675491166" sldId="268"/>
        </pc:sldMkLst>
        <pc:spChg chg="mod">
          <ac:chgData name="Jacintha Westerink" userId="c1c74fd5-67fa-43d8-8063-0adb3063a5fc" providerId="ADAL" clId="{C4F2BDBB-9619-4A21-80A0-317A1190C838}" dt="2020-06-03T09:50:04.715" v="21" actId="20577"/>
          <ac:spMkLst>
            <pc:docMk/>
            <pc:sldMk cId="1675491166" sldId="268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02.040" v="20" actId="478"/>
          <ac:spMkLst>
            <pc:docMk/>
            <pc:sldMk cId="1675491166" sldId="26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02.040" v="20" actId="478"/>
          <ac:spMkLst>
            <pc:docMk/>
            <pc:sldMk cId="1675491166" sldId="268"/>
            <ac:spMk id="10" creationId="{40033FB5-170D-4E19-926B-0CD191ED5EF1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22.351" v="24" actId="478"/>
        <pc:sldMkLst>
          <pc:docMk/>
          <pc:sldMk cId="1053945538" sldId="269"/>
        </pc:sldMkLst>
        <pc:spChg chg="mod">
          <ac:chgData name="Jacintha Westerink" userId="c1c74fd5-67fa-43d8-8063-0adb3063a5fc" providerId="ADAL" clId="{C4F2BDBB-9619-4A21-80A0-317A1190C838}" dt="2020-06-03T09:50:20.248" v="23" actId="6549"/>
          <ac:spMkLst>
            <pc:docMk/>
            <pc:sldMk cId="1053945538" sldId="269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22.351" v="24" actId="478"/>
          <ac:spMkLst>
            <pc:docMk/>
            <pc:sldMk cId="1053945538" sldId="269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22.351" v="24" actId="478"/>
          <ac:spMkLst>
            <pc:docMk/>
            <pc:sldMk cId="1053945538" sldId="269"/>
            <ac:spMk id="6" creationId="{2656E532-AA1F-4462-AFD1-1B2B33F21489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30.172" v="34" actId="478"/>
        <pc:sldMkLst>
          <pc:docMk/>
          <pc:sldMk cId="2497053782" sldId="270"/>
        </pc:sldMkLst>
        <pc:spChg chg="mod">
          <ac:chgData name="Jacintha Westerink" userId="c1c74fd5-67fa-43d8-8063-0adb3063a5fc" providerId="ADAL" clId="{C4F2BDBB-9619-4A21-80A0-317A1190C838}" dt="2020-06-03T09:50:28.237" v="33" actId="6549"/>
          <ac:spMkLst>
            <pc:docMk/>
            <pc:sldMk cId="2497053782" sldId="270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30.172" v="34" actId="478"/>
          <ac:spMkLst>
            <pc:docMk/>
            <pc:sldMk cId="2497053782" sldId="270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30.172" v="34" actId="478"/>
          <ac:spMkLst>
            <pc:docMk/>
            <pc:sldMk cId="2497053782" sldId="270"/>
            <ac:spMk id="6" creationId="{FA21B75D-8577-4BCD-A5D6-2F9F21435722}"/>
          </ac:spMkLst>
        </pc:spChg>
      </pc:sldChg>
      <pc:sldChg chg="delSp modSp mod">
        <pc:chgData name="Jacintha Westerink" userId="c1c74fd5-67fa-43d8-8063-0adb3063a5fc" providerId="ADAL" clId="{C4F2BDBB-9619-4A21-80A0-317A1190C838}" dt="2020-06-03T09:50:36.925" v="36" actId="478"/>
        <pc:sldMkLst>
          <pc:docMk/>
          <pc:sldMk cId="200956557" sldId="272"/>
        </pc:sldMkLst>
        <pc:spChg chg="mod">
          <ac:chgData name="Jacintha Westerink" userId="c1c74fd5-67fa-43d8-8063-0adb3063a5fc" providerId="ADAL" clId="{C4F2BDBB-9619-4A21-80A0-317A1190C838}" dt="2020-06-03T09:50:34.686" v="35" actId="6549"/>
          <ac:spMkLst>
            <pc:docMk/>
            <pc:sldMk cId="200956557" sldId="272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36.925" v="36" actId="478"/>
          <ac:spMkLst>
            <pc:docMk/>
            <pc:sldMk cId="200956557" sldId="272"/>
            <ac:spMk id="5" creationId="{6B9EF3B0-5D77-42FA-B809-EE1DB443393B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42.700" v="38" actId="478"/>
        <pc:sldMkLst>
          <pc:docMk/>
          <pc:sldMk cId="1593641679" sldId="273"/>
        </pc:sldMkLst>
        <pc:spChg chg="mod">
          <ac:chgData name="Jacintha Westerink" userId="c1c74fd5-67fa-43d8-8063-0adb3063a5fc" providerId="ADAL" clId="{C4F2BDBB-9619-4A21-80A0-317A1190C838}" dt="2020-06-03T09:50:40.368" v="37" actId="6549"/>
          <ac:spMkLst>
            <pc:docMk/>
            <pc:sldMk cId="1593641679" sldId="273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42.700" v="38" actId="478"/>
          <ac:spMkLst>
            <pc:docMk/>
            <pc:sldMk cId="1593641679" sldId="273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42.700" v="38" actId="478"/>
          <ac:spMkLst>
            <pc:docMk/>
            <pc:sldMk cId="1593641679" sldId="273"/>
            <ac:spMk id="6" creationId="{3C9F0F08-AA4C-4816-99CA-B24980A2DA0F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48.380" v="40" actId="478"/>
        <pc:sldMkLst>
          <pc:docMk/>
          <pc:sldMk cId="1005050086" sldId="274"/>
        </pc:sldMkLst>
        <pc:spChg chg="mod">
          <ac:chgData name="Jacintha Westerink" userId="c1c74fd5-67fa-43d8-8063-0adb3063a5fc" providerId="ADAL" clId="{C4F2BDBB-9619-4A21-80A0-317A1190C838}" dt="2020-06-03T09:50:46.537" v="39" actId="6549"/>
          <ac:spMkLst>
            <pc:docMk/>
            <pc:sldMk cId="1005050086" sldId="274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48.380" v="40" actId="478"/>
          <ac:spMkLst>
            <pc:docMk/>
            <pc:sldMk cId="1005050086" sldId="274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48.380" v="40" actId="478"/>
          <ac:spMkLst>
            <pc:docMk/>
            <pc:sldMk cId="1005050086" sldId="274"/>
            <ac:spMk id="6" creationId="{5223FC84-C803-4D61-B866-2899314E1B25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0:56.380" v="43" actId="478"/>
        <pc:sldMkLst>
          <pc:docMk/>
          <pc:sldMk cId="2553921399" sldId="277"/>
        </pc:sldMkLst>
        <pc:spChg chg="mod">
          <ac:chgData name="Jacintha Westerink" userId="c1c74fd5-67fa-43d8-8063-0adb3063a5fc" providerId="ADAL" clId="{C4F2BDBB-9619-4A21-80A0-317A1190C838}" dt="2020-06-03T09:50:54.300" v="42" actId="6549"/>
          <ac:spMkLst>
            <pc:docMk/>
            <pc:sldMk cId="2553921399" sldId="277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0:56.380" v="43" actId="478"/>
          <ac:spMkLst>
            <pc:docMk/>
            <pc:sldMk cId="2553921399" sldId="277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0:56.380" v="43" actId="478"/>
          <ac:spMkLst>
            <pc:docMk/>
            <pc:sldMk cId="2553921399" sldId="277"/>
            <ac:spMk id="6" creationId="{1E26CE35-A428-404A-BC23-D88E0F1E87D9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1:15.915" v="52" actId="478"/>
        <pc:sldMkLst>
          <pc:docMk/>
          <pc:sldMk cId="3918784102" sldId="283"/>
        </pc:sldMkLst>
        <pc:spChg chg="mod">
          <ac:chgData name="Jacintha Westerink" userId="c1c74fd5-67fa-43d8-8063-0adb3063a5fc" providerId="ADAL" clId="{C4F2BDBB-9619-4A21-80A0-317A1190C838}" dt="2020-06-03T09:51:14.119" v="51" actId="6549"/>
          <ac:spMkLst>
            <pc:docMk/>
            <pc:sldMk cId="3918784102" sldId="283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1:15.915" v="52" actId="478"/>
          <ac:spMkLst>
            <pc:docMk/>
            <pc:sldMk cId="3918784102" sldId="283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1:15.915" v="52" actId="478"/>
          <ac:spMkLst>
            <pc:docMk/>
            <pc:sldMk cId="3918784102" sldId="283"/>
            <ac:spMk id="7" creationId="{E5C1048A-FE25-4E26-8B3E-38B67FAE7D60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1:10.560" v="50" actId="478"/>
        <pc:sldMkLst>
          <pc:docMk/>
          <pc:sldMk cId="3807342735" sldId="284"/>
        </pc:sldMkLst>
        <pc:spChg chg="mod">
          <ac:chgData name="Jacintha Westerink" userId="c1c74fd5-67fa-43d8-8063-0adb3063a5fc" providerId="ADAL" clId="{C4F2BDBB-9619-4A21-80A0-317A1190C838}" dt="2020-06-03T09:51:08.516" v="49" actId="6549"/>
          <ac:spMkLst>
            <pc:docMk/>
            <pc:sldMk cId="3807342735" sldId="284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1:10.560" v="50" actId="478"/>
          <ac:spMkLst>
            <pc:docMk/>
            <pc:sldMk cId="3807342735" sldId="284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1:10.560" v="50" actId="478"/>
          <ac:spMkLst>
            <pc:docMk/>
            <pc:sldMk cId="3807342735" sldId="284"/>
            <ac:spMk id="6" creationId="{AE70B0E8-071A-4F4F-ABD1-EFCC69E625E0}"/>
          </ac:spMkLst>
        </pc:spChg>
      </pc:sldChg>
      <pc:sldChg chg="addSp delSp modSp mod">
        <pc:chgData name="Jacintha Westerink" userId="c1c74fd5-67fa-43d8-8063-0adb3063a5fc" providerId="ADAL" clId="{C4F2BDBB-9619-4A21-80A0-317A1190C838}" dt="2020-06-03T09:51:04.704" v="46" actId="478"/>
        <pc:sldMkLst>
          <pc:docMk/>
          <pc:sldMk cId="4061536580" sldId="285"/>
        </pc:sldMkLst>
        <pc:spChg chg="mod">
          <ac:chgData name="Jacintha Westerink" userId="c1c74fd5-67fa-43d8-8063-0adb3063a5fc" providerId="ADAL" clId="{C4F2BDBB-9619-4A21-80A0-317A1190C838}" dt="2020-06-03T09:51:01.940" v="45" actId="6549"/>
          <ac:spMkLst>
            <pc:docMk/>
            <pc:sldMk cId="4061536580" sldId="285"/>
            <ac:spMk id="2" creationId="{034A2F8D-7BEB-4FA4-B8EE-C8EA95A9CE43}"/>
          </ac:spMkLst>
        </pc:spChg>
        <pc:spChg chg="del">
          <ac:chgData name="Jacintha Westerink" userId="c1c74fd5-67fa-43d8-8063-0adb3063a5fc" providerId="ADAL" clId="{C4F2BDBB-9619-4A21-80A0-317A1190C838}" dt="2020-06-03T09:51:04.704" v="46" actId="478"/>
          <ac:spMkLst>
            <pc:docMk/>
            <pc:sldMk cId="4061536580" sldId="285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C4F2BDBB-9619-4A21-80A0-317A1190C838}" dt="2020-06-03T09:51:04.704" v="46" actId="478"/>
          <ac:spMkLst>
            <pc:docMk/>
            <pc:sldMk cId="4061536580" sldId="285"/>
            <ac:spMk id="7" creationId="{B71C68D2-72AB-4F0D-903A-22725DD9206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>
            <a:extLst>
              <a:ext uri="{FF2B5EF4-FFF2-40B4-BE49-F238E27FC236}">
                <a16:creationId xmlns:a16="http://schemas.microsoft.com/office/drawing/2014/main" id="{E40C1DE4-6D67-443D-A939-1F9E9F31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9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20C869-29FC-4B63-A8AA-556CC2ED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2" y="1998924"/>
            <a:ext cx="5685177" cy="297312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Plantenkennis </a:t>
            </a:r>
            <a:br>
              <a:rPr lang="nl-NL" dirty="0"/>
            </a:br>
            <a:r>
              <a:rPr lang="nl-NL" dirty="0"/>
              <a:t>EVW</a:t>
            </a:r>
            <a:br>
              <a:rPr lang="nl-NL" dirty="0"/>
            </a:br>
            <a:r>
              <a:rPr lang="nl-NL" dirty="0"/>
              <a:t>Oefentoets 3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613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FAAD34-6487-4826-85CB-2811E9AD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87" y="1466850"/>
            <a:ext cx="9134475" cy="5314950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1B75D-8577-4BCD-A5D6-2F9F21435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05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>
            <a:normAutofit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0AF2A-35FE-4DFF-B2F9-22082005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295400"/>
            <a:ext cx="71818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00E259-8CB6-4EBA-8333-9C074744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17" y="692944"/>
            <a:ext cx="9307358" cy="51935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9F0F08-AA4C-4816-99CA-B24980A2D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64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247AD0-67FB-482F-A6B2-9325A099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93" y="1133475"/>
            <a:ext cx="9882582" cy="5359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23FC84-C803-4D61-B866-2899314E1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05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7529811-3EC8-4271-A967-2B16D2CB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38" y="1027906"/>
            <a:ext cx="9543132" cy="46299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515600" cy="132556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E26CE35-A428-404A-BC23-D88E0F1E8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92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468C9-98D0-4693-9D15-B98A076A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6" y="1319437"/>
            <a:ext cx="4857752" cy="52432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6423E9-1FC2-4AA9-855F-CFCE08A46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1690688"/>
            <a:ext cx="4698781" cy="296227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71C68D2-72AB-4F0D-903A-22725DD92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536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14B14B1-7956-428B-A90C-73311171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60" y="1288256"/>
            <a:ext cx="10010240" cy="42814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E70B0E8-071A-4F4F-ABD1-EFCC69E6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34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20CBA6-5496-40D2-AC81-DA08ED70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1176830"/>
            <a:ext cx="2781300" cy="54906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57F995-5F8A-4A57-9EB7-884080F0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20" y="1176830"/>
            <a:ext cx="3220760" cy="405765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5C1048A-FE25-4E26-8B3E-38B67FAE7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784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C2C42-D5D7-465E-9566-01CD2159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3CFDC4-D0C7-43A0-A74D-90DA2AAF5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Beoordeling: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Totaal punten </a:t>
            </a:r>
            <a:r>
              <a:rPr lang="nl-NL" dirty="0"/>
              <a:t>= Cijfer</a:t>
            </a:r>
          </a:p>
          <a:p>
            <a:pPr marL="0" indent="0">
              <a:buNone/>
            </a:pPr>
            <a:r>
              <a:rPr lang="nl-NL" dirty="0"/>
              <a:t>      3,9</a:t>
            </a:r>
          </a:p>
        </p:txBody>
      </p:sp>
    </p:spTree>
    <p:extLst>
      <p:ext uri="{BB962C8B-B14F-4D97-AF65-F5344CB8AC3E}">
        <p14:creationId xmlns:p14="http://schemas.microsoft.com/office/powerpoint/2010/main" val="400756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482292-3EFE-4C6F-977E-80F1AAB0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4" y="1574482"/>
            <a:ext cx="6463664" cy="3320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B0B83-5395-46C0-AD86-336D10DD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67" y="1574482"/>
            <a:ext cx="3025049" cy="370903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2AC75C2-4436-4C19-BBD7-46FDCDED0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076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9865A0D-FDE1-44BA-A5EE-9E32EA575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14" y="1436514"/>
            <a:ext cx="6580506" cy="43149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2E203E-A581-455F-A4C1-824B20547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264" y="1436514"/>
            <a:ext cx="2818496" cy="4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DEB2B4-A811-4C84-A656-7786364EB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598907"/>
            <a:ext cx="5762624" cy="42970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3028FC-E071-40A8-80CF-DDC38F6D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1598907"/>
            <a:ext cx="2819400" cy="401002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AEBA745-2571-4F3F-A59B-89A176773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61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54B29F-CE3D-4874-9907-650832568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53" y="1166812"/>
            <a:ext cx="6552068" cy="4524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9B86E2-388B-4A8E-A2B2-53AA65CB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387" y="3962400"/>
            <a:ext cx="4314825" cy="289560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6EFC1C8-3604-4B21-A857-B689BCAE2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634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5"/>
            <a:ext cx="10515600" cy="1325563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3E0AFC-1FD4-46DF-961B-CE9CA06D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317074"/>
            <a:ext cx="4681537" cy="49313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64ACAE-7E5A-492A-95A2-54777835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5" y="1436102"/>
            <a:ext cx="3762375" cy="3630969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80B356E-6A47-4725-BF03-24015CB94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34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F2A074-48E1-4D75-87B4-2B145C7C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1276350"/>
            <a:ext cx="6343650" cy="504825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036DEA2-6F1E-4129-942B-D91EFC45E68E}"/>
              </a:ext>
            </a:extLst>
          </p:cNvPr>
          <p:cNvSpPr/>
          <p:nvPr/>
        </p:nvSpPr>
        <p:spPr>
          <a:xfrm>
            <a:off x="4024312" y="3076575"/>
            <a:ext cx="8286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35F2D1-EA62-4BBF-A63D-77EFBE8E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924175"/>
            <a:ext cx="1476375" cy="34004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E38E4E-C269-4EE7-8A32-DF3CA853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42" y="1652917"/>
            <a:ext cx="3052763" cy="2928608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36DEC43-E23F-4932-9533-8DE4CF452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35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7F82A9-E4A9-4678-83BD-54EFBCA5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149"/>
            <a:ext cx="3411333" cy="2822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B24C-258E-46FE-8778-D89FF46E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93" y="2501502"/>
            <a:ext cx="2475783" cy="22832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386090-4D64-428E-A01C-482919CD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570" y="5114925"/>
            <a:ext cx="5194706" cy="1552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8D1F10-1114-4E85-BE8D-54F7AC06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40" y="1893491"/>
            <a:ext cx="2236304" cy="2057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4E2E52-FDB3-4F55-BBE5-6AD1DE8A0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73" y="1961356"/>
            <a:ext cx="3402918" cy="2882901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40033FB5-170D-4E19-926B-0CD191ED5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49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C768AF-63B1-4EE4-A549-9431ABC1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62" y="1400175"/>
            <a:ext cx="7381875" cy="5457825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656E532-AA1F-4462-AFD1-1B2B33F21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94553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52F495-7BE0-41B8-A959-A81E3DD4F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DD71AB-9E4C-4B0B-ADB1-6687A54BDA7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5A0A5B-E45C-4212-8552-81164C8A7E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61</Words>
  <Application>Microsoft Office PowerPoint</Application>
  <PresentationFormat>Breedbeeld</PresentationFormat>
  <Paragraphs>21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Elephant</vt:lpstr>
      <vt:lpstr>BrushVTI</vt:lpstr>
      <vt:lpstr>Plantenkennis  EVW Oefentoets 3 </vt:lpstr>
      <vt:lpstr>  1</vt:lpstr>
      <vt:lpstr>  2</vt:lpstr>
      <vt:lpstr>  3</vt:lpstr>
      <vt:lpstr>  4</vt:lpstr>
      <vt:lpstr>  5</vt:lpstr>
      <vt:lpstr>  6</vt:lpstr>
      <vt:lpstr>   7</vt:lpstr>
      <vt:lpstr> 8</vt:lpstr>
      <vt:lpstr> 9</vt:lpstr>
      <vt:lpstr> 10</vt:lpstr>
      <vt:lpstr>    11</vt:lpstr>
      <vt:lpstr>12</vt:lpstr>
      <vt:lpstr>  13</vt:lpstr>
      <vt:lpstr>  14</vt:lpstr>
      <vt:lpstr>   15</vt:lpstr>
      <vt:lpstr> 16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 EVW 1-20</dc:title>
  <dc:creator>Jacintha Westerink</dc:creator>
  <cp:lastModifiedBy>Jacintha Westerink</cp:lastModifiedBy>
  <cp:revision>7</cp:revision>
  <dcterms:created xsi:type="dcterms:W3CDTF">2020-04-21T03:48:36Z</dcterms:created>
  <dcterms:modified xsi:type="dcterms:W3CDTF">2020-06-03T09:51:21Z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